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F3CCA-85ED-50DB-7953-0E0F32125699}" v="4" dt="2019-02-27T23:57:21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ley Brown" userId="S::haileybrown@tomah.education::57055e79-c509-46e6-b28e-f5f954831ca8" providerId="AD" clId="Web-{6ACF3CCA-85ED-50DB-7953-0E0F32125699}"/>
    <pc:docChg chg="addSld modSld modMainMaster">
      <pc:chgData name="Hailey Brown" userId="S::haileybrown@tomah.education::57055e79-c509-46e6-b28e-f5f954831ca8" providerId="AD" clId="Web-{6ACF3CCA-85ED-50DB-7953-0E0F32125699}" dt="2019-02-27T23:58:07.689" v="3496" actId="20577"/>
      <pc:docMkLst>
        <pc:docMk/>
      </pc:docMkLst>
      <pc:sldChg chg="modSp modTransition">
        <pc:chgData name="Hailey Brown" userId="S::haileybrown@tomah.education::57055e79-c509-46e6-b28e-f5f954831ca8" providerId="AD" clId="Web-{6ACF3CCA-85ED-50DB-7953-0E0F32125699}" dt="2019-02-27T23:57:43.674" v="3484" actId="20577"/>
        <pc:sldMkLst>
          <pc:docMk/>
          <pc:sldMk cId="2979223466" sldId="256"/>
        </pc:sldMkLst>
        <pc:spChg chg="mod">
          <ac:chgData name="Hailey Brown" userId="S::haileybrown@tomah.education::57055e79-c509-46e6-b28e-f5f954831ca8" providerId="AD" clId="Web-{6ACF3CCA-85ED-50DB-7953-0E0F32125699}" dt="2019-02-27T23:57:43.674" v="3484" actId="20577"/>
          <ac:spMkLst>
            <pc:docMk/>
            <pc:sldMk cId="2979223466" sldId="256"/>
            <ac:spMk id="2" creationId="{00000000-0000-0000-0000-000000000000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16:25.961" v="57" actId="20577"/>
          <ac:spMkLst>
            <pc:docMk/>
            <pc:sldMk cId="2979223466" sldId="256"/>
            <ac:spMk id="3" creationId="{00000000-0000-0000-0000-000000000000}"/>
          </ac:spMkLst>
        </pc:spChg>
      </pc:sldChg>
      <pc:sldChg chg="addSp modSp new mod modTransition modClrScheme chgLayout">
        <pc:chgData name="Hailey Brown" userId="S::haileybrown@tomah.education::57055e79-c509-46e6-b28e-f5f954831ca8" providerId="AD" clId="Web-{6ACF3CCA-85ED-50DB-7953-0E0F32125699}" dt="2019-02-27T23:58:07.689" v="3495" actId="20577"/>
        <pc:sldMkLst>
          <pc:docMk/>
          <pc:sldMk cId="3905822179" sldId="257"/>
        </pc:sldMkLst>
        <pc:spChg chg="mod ord">
          <ac:chgData name="Hailey Brown" userId="S::haileybrown@tomah.education::57055e79-c509-46e6-b28e-f5f954831ca8" providerId="AD" clId="Web-{6ACF3CCA-85ED-50DB-7953-0E0F32125699}" dt="2019-02-27T23:58:07.689" v="3495" actId="20577"/>
          <ac:spMkLst>
            <pc:docMk/>
            <pc:sldMk cId="3905822179" sldId="257"/>
            <ac:spMk id="2" creationId="{9C86DB33-5664-4E29-9661-BE98EE441500}"/>
          </ac:spMkLst>
        </pc:spChg>
        <pc:spChg chg="mod ord">
          <ac:chgData name="Hailey Brown" userId="S::haileybrown@tomah.education::57055e79-c509-46e6-b28e-f5f954831ca8" providerId="AD" clId="Web-{6ACF3CCA-85ED-50DB-7953-0E0F32125699}" dt="2019-02-27T23:57:56.455" v="3488" actId="20577"/>
          <ac:spMkLst>
            <pc:docMk/>
            <pc:sldMk cId="3905822179" sldId="257"/>
            <ac:spMk id="3" creationId="{493E3064-3789-496E-9F3A-FC25275A982C}"/>
          </ac:spMkLst>
        </pc:spChg>
        <pc:spChg chg="add mod ord">
          <ac:chgData name="Hailey Brown" userId="S::haileybrown@tomah.education::57055e79-c509-46e6-b28e-f5f954831ca8" providerId="AD" clId="Web-{6ACF3CCA-85ED-50DB-7953-0E0F32125699}" dt="2019-02-27T23:57:52.393" v="3487" actId="20577"/>
          <ac:spMkLst>
            <pc:docMk/>
            <pc:sldMk cId="3905822179" sldId="257"/>
            <ac:spMk id="4" creationId="{4B25D326-532A-4776-80CE-69C84EBCC1C2}"/>
          </ac:spMkLst>
        </pc:spChg>
        <pc:spChg chg="add mod ord">
          <ac:chgData name="Hailey Brown" userId="S::haileybrown@tomah.education::57055e79-c509-46e6-b28e-f5f954831ca8" providerId="AD" clId="Web-{6ACF3CCA-85ED-50DB-7953-0E0F32125699}" dt="2019-02-27T23:58:03.268" v="3494" actId="20577"/>
          <ac:spMkLst>
            <pc:docMk/>
            <pc:sldMk cId="3905822179" sldId="257"/>
            <ac:spMk id="5" creationId="{213DBE8A-8ACB-4100-A8F2-A2EB07A8FDBE}"/>
          </ac:spMkLst>
        </pc:spChg>
        <pc:spChg chg="add mod ord">
          <ac:chgData name="Hailey Brown" userId="S::haileybrown@tomah.education::57055e79-c509-46e6-b28e-f5f954831ca8" providerId="AD" clId="Web-{6ACF3CCA-85ED-50DB-7953-0E0F32125699}" dt="2019-02-27T23:57:59.877" v="3491" actId="20577"/>
          <ac:spMkLst>
            <pc:docMk/>
            <pc:sldMk cId="3905822179" sldId="257"/>
            <ac:spMk id="6" creationId="{387C4A5D-FFA4-451C-B766-63BF8437C72C}"/>
          </ac:spMkLst>
        </pc:spChg>
      </pc:sldChg>
      <pc:sldChg chg="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1001906581" sldId="258"/>
        </pc:sldMkLst>
        <pc:spChg chg="mod">
          <ac:chgData name="Hailey Brown" userId="S::haileybrown@tomah.education::57055e79-c509-46e6-b28e-f5f954831ca8" providerId="AD" clId="Web-{6ACF3CCA-85ED-50DB-7953-0E0F32125699}" dt="2019-02-27T23:29:01.198" v="998" actId="20577"/>
          <ac:spMkLst>
            <pc:docMk/>
            <pc:sldMk cId="1001906581" sldId="258"/>
            <ac:spMk id="2" creationId="{1B2570F0-9370-4BE2-91B2-B8D7F11EC8EB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34:38.857" v="1400" actId="20577"/>
          <ac:spMkLst>
            <pc:docMk/>
            <pc:sldMk cId="1001906581" sldId="258"/>
            <ac:spMk id="3" creationId="{AEDEC114-B8AD-4F0D-BD8B-40110CDEF681}"/>
          </ac:spMkLst>
        </pc:spChg>
      </pc:sldChg>
      <pc:sldChg chg="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1812857080" sldId="259"/>
        </pc:sldMkLst>
        <pc:spChg chg="mod">
          <ac:chgData name="Hailey Brown" userId="S::haileybrown@tomah.education::57055e79-c509-46e6-b28e-f5f954831ca8" providerId="AD" clId="Web-{6ACF3CCA-85ED-50DB-7953-0E0F32125699}" dt="2019-02-27T23:35:29.637" v="1425" actId="20577"/>
          <ac:spMkLst>
            <pc:docMk/>
            <pc:sldMk cId="1812857080" sldId="259"/>
            <ac:spMk id="2" creationId="{58D6DDCF-EE58-44A5-A492-6A694C048EFE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39:06.544" v="1858" actId="20577"/>
          <ac:spMkLst>
            <pc:docMk/>
            <pc:sldMk cId="1812857080" sldId="259"/>
            <ac:spMk id="3" creationId="{7F762DCA-F907-4246-8B7C-660672034ACF}"/>
          </ac:spMkLst>
        </pc:spChg>
      </pc:sldChg>
      <pc:sldChg chg="addSp 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648856806" sldId="260"/>
        </pc:sldMkLst>
        <pc:spChg chg="mod">
          <ac:chgData name="Hailey Brown" userId="S::haileybrown@tomah.education::57055e79-c509-46e6-b28e-f5f954831ca8" providerId="AD" clId="Web-{6ACF3CCA-85ED-50DB-7953-0E0F32125699}" dt="2019-02-27T23:40:15.420" v="1889" actId="20577"/>
          <ac:spMkLst>
            <pc:docMk/>
            <pc:sldMk cId="648856806" sldId="260"/>
            <ac:spMk id="2" creationId="{DE9F6E4B-12A2-48C6-B10B-52563BF4F741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40:52.998" v="1893" actId="20577"/>
          <ac:spMkLst>
            <pc:docMk/>
            <pc:sldMk cId="648856806" sldId="260"/>
            <ac:spMk id="3" creationId="{98424398-88FD-400D-8A37-91377D537CDD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42:41.764" v="2134" actId="20577"/>
          <ac:spMkLst>
            <pc:docMk/>
            <pc:sldMk cId="648856806" sldId="260"/>
            <ac:spMk id="4" creationId="{02E0992A-6252-4665-A976-EA50494C2C6B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42:49.561" v="2144" actId="20577"/>
          <ac:spMkLst>
            <pc:docMk/>
            <pc:sldMk cId="648856806" sldId="260"/>
            <ac:spMk id="5" creationId="{744C5F3C-DF5C-4060-81C9-848375C6C37D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44:14.093" v="2403" actId="20577"/>
          <ac:spMkLst>
            <pc:docMk/>
            <pc:sldMk cId="648856806" sldId="260"/>
            <ac:spMk id="6" creationId="{6ABC4C16-DB22-4BD3-AECB-559653066DC8}"/>
          </ac:spMkLst>
        </pc:spChg>
        <pc:spChg chg="add mod">
          <ac:chgData name="Hailey Brown" userId="S::haileybrown@tomah.education::57055e79-c509-46e6-b28e-f5f954831ca8" providerId="AD" clId="Web-{6ACF3CCA-85ED-50DB-7953-0E0F32125699}" dt="2019-02-27T23:45:48.812" v="2538" actId="20577"/>
          <ac:spMkLst>
            <pc:docMk/>
            <pc:sldMk cId="648856806" sldId="260"/>
            <ac:spMk id="8" creationId="{62E861FF-5532-485D-978D-E90BCE799A09}"/>
          </ac:spMkLst>
        </pc:spChg>
      </pc:sldChg>
      <pc:sldChg chg="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157835664" sldId="261"/>
        </pc:sldMkLst>
        <pc:spChg chg="mod">
          <ac:chgData name="Hailey Brown" userId="S::haileybrown@tomah.education::57055e79-c509-46e6-b28e-f5f954831ca8" providerId="AD" clId="Web-{6ACF3CCA-85ED-50DB-7953-0E0F32125699}" dt="2019-02-27T23:51:14.141" v="3108" actId="1076"/>
          <ac:spMkLst>
            <pc:docMk/>
            <pc:sldMk cId="157835664" sldId="261"/>
            <ac:spMk id="2" creationId="{972E0724-0DC9-44C8-BC98-113FD4B9C489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51:01.844" v="3107" actId="14100"/>
          <ac:spMkLst>
            <pc:docMk/>
            <pc:sldMk cId="157835664" sldId="261"/>
            <ac:spMk id="3" creationId="{0771C13E-28AE-47DB-9F01-807C76DDD861}"/>
          </ac:spMkLst>
        </pc:spChg>
      </pc:sldChg>
      <pc:sldChg chg="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631549855" sldId="262"/>
        </pc:sldMkLst>
        <pc:spChg chg="mod">
          <ac:chgData name="Hailey Brown" userId="S::haileybrown@tomah.education::57055e79-c509-46e6-b28e-f5f954831ca8" providerId="AD" clId="Web-{6ACF3CCA-85ED-50DB-7953-0E0F32125699}" dt="2019-02-27T23:51:32.579" v="3168" actId="20577"/>
          <ac:spMkLst>
            <pc:docMk/>
            <pc:sldMk cId="631549855" sldId="262"/>
            <ac:spMk id="2" creationId="{E5303516-EB19-4574-9F24-8B3E8B6D95E0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52:21.985" v="3251" actId="20577"/>
          <ac:spMkLst>
            <pc:docMk/>
            <pc:sldMk cId="631549855" sldId="262"/>
            <ac:spMk id="3" creationId="{C05E047F-6B76-469F-92DE-CCE9869F7A66}"/>
          </ac:spMkLst>
        </pc:spChg>
      </pc:sldChg>
      <pc:sldChg chg="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3109393103" sldId="263"/>
        </pc:sldMkLst>
        <pc:spChg chg="mod">
          <ac:chgData name="Hailey Brown" userId="S::haileybrown@tomah.education::57055e79-c509-46e6-b28e-f5f954831ca8" providerId="AD" clId="Web-{6ACF3CCA-85ED-50DB-7953-0E0F32125699}" dt="2019-02-27T23:52:57.407" v="3280" actId="20577"/>
          <ac:spMkLst>
            <pc:docMk/>
            <pc:sldMk cId="3109393103" sldId="263"/>
            <ac:spMk id="2" creationId="{612D6305-4970-4A87-8E1E-F47E0DE4B367}"/>
          </ac:spMkLst>
        </pc:spChg>
        <pc:spChg chg="mod">
          <ac:chgData name="Hailey Brown" userId="S::haileybrown@tomah.education::57055e79-c509-46e6-b28e-f5f954831ca8" providerId="AD" clId="Web-{6ACF3CCA-85ED-50DB-7953-0E0F32125699}" dt="2019-02-27T23:55:01.908" v="3464" actId="20577"/>
          <ac:spMkLst>
            <pc:docMk/>
            <pc:sldMk cId="3109393103" sldId="263"/>
            <ac:spMk id="3" creationId="{91BF5922-054B-45F8-9AB0-73A7F4B31F56}"/>
          </ac:spMkLst>
        </pc:spChg>
      </pc:sldChg>
      <pc:sldChg chg="modSp new modTransition">
        <pc:chgData name="Hailey Brown" userId="S::haileybrown@tomah.education::57055e79-c509-46e6-b28e-f5f954831ca8" providerId="AD" clId="Web-{6ACF3CCA-85ED-50DB-7953-0E0F32125699}" dt="2019-02-27T23:56:14.205" v="3476"/>
        <pc:sldMkLst>
          <pc:docMk/>
          <pc:sldMk cId="1966868780" sldId="264"/>
        </pc:sldMkLst>
        <pc:spChg chg="mod">
          <ac:chgData name="Hailey Brown" userId="S::haileybrown@tomah.education::57055e79-c509-46e6-b28e-f5f954831ca8" providerId="AD" clId="Web-{6ACF3CCA-85ED-50DB-7953-0E0F32125699}" dt="2019-02-27T23:55:45.423" v="3474" actId="14100"/>
          <ac:spMkLst>
            <pc:docMk/>
            <pc:sldMk cId="1966868780" sldId="264"/>
            <ac:spMk id="2" creationId="{11C044A1-3735-4A98-AADB-D573E280EEF0}"/>
          </ac:spMkLst>
        </pc:spChg>
      </pc:sldChg>
      <pc:sldMasterChg chg="modTransition modSldLayout">
        <pc:chgData name="Hailey Brown" userId="S::haileybrown@tomah.education::57055e79-c509-46e6-b28e-f5f954831ca8" providerId="AD" clId="Web-{6ACF3CCA-85ED-50DB-7953-0E0F32125699}" dt="2019-02-27T23:56:14.205" v="3476"/>
        <pc:sldMasterMkLst>
          <pc:docMk/>
          <pc:sldMasterMk cId="0" sldId="2147483648"/>
        </pc:sldMasterMkLst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64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65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66"/>
          </pc:sldLayoutMkLst>
        </pc:sldLayoutChg>
        <pc:sldLayoutChg chg="modTransition">
          <pc:chgData name="Hailey Brown" userId="S::haileybrown@tomah.education::57055e79-c509-46e6-b28e-f5f954831ca8" providerId="AD" clId="Web-{6ACF3CCA-85ED-50DB-7953-0E0F32125699}" dt="2019-02-27T23:56:14.205" v="3476"/>
          <pc:sldLayoutMkLst>
            <pc:docMk/>
            <pc:sldMasterMk cId="0" sldId="2147483648"/>
            <pc:sldLayoutMk cId="0" sldId="2147483667"/>
          </pc:sldLayoutMkLst>
        </pc:sldLayoutChg>
      </pc:sldMasterChg>
    </pc:docChg>
  </pc:docChgLst>
  <pc:docChgLst>
    <pc:chgData clId="Web-{6ACF3CCA-85ED-50DB-7953-0E0F32125699}"/>
    <pc:docChg chg="modSld">
      <pc:chgData name="" userId="" providerId="" clId="Web-{6ACF3CCA-85ED-50DB-7953-0E0F32125699}" dt="2019-02-27T23:16:01.711" v="27" actId="20577"/>
      <pc:docMkLst>
        <pc:docMk/>
      </pc:docMkLst>
      <pc:sldChg chg="modSp">
        <pc:chgData name="" userId="" providerId="" clId="Web-{6ACF3CCA-85ED-50DB-7953-0E0F32125699}" dt="2019-02-27T23:16:01.711" v="26" actId="20577"/>
        <pc:sldMkLst>
          <pc:docMk/>
          <pc:sldMk cId="2979223466" sldId="256"/>
        </pc:sldMkLst>
        <pc:spChg chg="mod">
          <ac:chgData name="" userId="" providerId="" clId="Web-{6ACF3CCA-85ED-50DB-7953-0E0F32125699}" dt="2019-02-27T23:16:01.711" v="26" actId="20577"/>
          <ac:spMkLst>
            <pc:docMk/>
            <pc:sldMk cId="2979223466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3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10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747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8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86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36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8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5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0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0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6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7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25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student.collegeboard.org/creditandplacement/search-credit-polic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student.collegeboard.org/takingtheexam/preparing-for-exa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468490"/>
            <a:ext cx="8676222" cy="3341511"/>
          </a:xfrm>
          <a:noFill/>
        </p:spPr>
        <p:txBody>
          <a:bodyPr>
            <a:noAutofit/>
          </a:bodyPr>
          <a:lstStyle/>
          <a:p>
            <a:r>
              <a:rPr lang="en-US" sz="8000" b="1" dirty="0"/>
              <a:t>Advanced Placement Exams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920836"/>
            <a:ext cx="9001462" cy="1336964"/>
          </a:xfrm>
        </p:spPr>
        <p:txBody>
          <a:bodyPr>
            <a:noAutofit/>
          </a:bodyPr>
          <a:lstStyle/>
          <a:p>
            <a:r>
              <a:rPr lang="en-US" sz="4000" dirty="0"/>
              <a:t>Informational Session</a:t>
            </a:r>
          </a:p>
          <a:p>
            <a:r>
              <a:rPr lang="en-US" sz="4000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97922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9C86DB33-5664-4E29-9661-BE98EE441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122" y="0"/>
            <a:ext cx="10353761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Why take an AP exam?</a:t>
            </a:r>
            <a:endParaRPr lang="en-US" sz="5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5D326-532A-4776-80CE-69C84EBCC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2130" y="1028955"/>
            <a:ext cx="4879199" cy="1066210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College </a:t>
            </a:r>
            <a:r>
              <a:rPr lang="en-US" sz="4000" b="1" u="sng" dirty="0" smtClean="0"/>
              <a:t>Credit</a:t>
            </a:r>
            <a:r>
              <a:rPr lang="en-US" sz="4000" b="1" u="sng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E3064-3789-496E-9F3A-FC25275A9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4121" y="2095164"/>
            <a:ext cx="5107208" cy="4762835"/>
          </a:xfrm>
        </p:spPr>
        <p:txBody>
          <a:bodyPr>
            <a:normAutofit/>
          </a:bodyPr>
          <a:lstStyle/>
          <a:p>
            <a:r>
              <a:rPr lang="en-US" sz="3000" b="1" dirty="0"/>
              <a:t>One AP Exam can earn you up to 3.0 college credits</a:t>
            </a:r>
          </a:p>
          <a:p>
            <a:r>
              <a:rPr lang="en-US" sz="3000" b="1" dirty="0"/>
              <a:t>You can take higher level courses at the college you choose to attend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DBE8A-8ACB-4100-A8F2-A2EB07A8F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2329" y="1028955"/>
            <a:ext cx="4865554" cy="106621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u="sng" dirty="0"/>
              <a:t>Saves you Money!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7C4A5D-FFA4-451C-B766-63BF8437C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2526" y="2095165"/>
            <a:ext cx="5095357" cy="4863850"/>
          </a:xfrm>
        </p:spPr>
        <p:txBody>
          <a:bodyPr>
            <a:noAutofit/>
          </a:bodyPr>
          <a:lstStyle/>
          <a:p>
            <a:r>
              <a:rPr lang="en-US" sz="3000" b="1" dirty="0"/>
              <a:t>Each credit in college costs $300 on average</a:t>
            </a:r>
          </a:p>
          <a:p>
            <a:r>
              <a:rPr lang="en-US" sz="3000" b="1" dirty="0"/>
              <a:t>Your AP exam costs you less than $100</a:t>
            </a:r>
          </a:p>
          <a:p>
            <a:r>
              <a:rPr lang="en-US" sz="3000" b="1" dirty="0"/>
              <a:t>That means you could save about $800 </a:t>
            </a:r>
          </a:p>
        </p:txBody>
      </p:sp>
    </p:spTree>
    <p:extLst>
      <p:ext uri="{BB962C8B-B14F-4D97-AF65-F5344CB8AC3E}">
        <p14:creationId xmlns:p14="http://schemas.microsoft.com/office/powerpoint/2010/main" val="390582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70F0-9370-4BE2-91B2-B8D7F11EC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2096064"/>
          </a:xfrm>
        </p:spPr>
        <p:txBody>
          <a:bodyPr>
            <a:noAutofit/>
          </a:bodyPr>
          <a:lstStyle/>
          <a:p>
            <a:r>
              <a:rPr lang="en-US" sz="5400" dirty="0"/>
              <a:t>How do you know if you Get college credit?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EC114-B8AD-4F0D-BD8B-40110CDEF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/>
              <a:t>Search the college of your choice and it will tell you:</a:t>
            </a:r>
          </a:p>
          <a:p>
            <a:pPr lvl="1"/>
            <a:r>
              <a:rPr lang="en-US" sz="2400" dirty="0"/>
              <a:t>What score you need to receive in order to get college credit</a:t>
            </a:r>
          </a:p>
          <a:p>
            <a:pPr lvl="1"/>
            <a:r>
              <a:rPr lang="en-US" sz="2400" dirty="0"/>
              <a:t>How many credits you will receive </a:t>
            </a:r>
          </a:p>
          <a:p>
            <a:pPr lvl="1"/>
            <a:r>
              <a:rPr lang="en-US" sz="2400" dirty="0"/>
              <a:t>What the equivalent course at that college would be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 smtClean="0">
              <a:hlinkClick r:id="rId2"/>
            </a:endParaRPr>
          </a:p>
          <a:p>
            <a:pPr marL="457200" lvl="1" indent="0" algn="ctr">
              <a:buNone/>
            </a:pPr>
            <a:endParaRPr lang="en-US" sz="2400" dirty="0">
              <a:hlinkClick r:id="rId2"/>
            </a:endParaRPr>
          </a:p>
          <a:p>
            <a:pPr marL="457200" lvl="1" indent="0" algn="ctr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://apstudent.collegeboard.org/creditandplacement/search-credit-policies</a:t>
            </a:r>
            <a:r>
              <a:rPr lang="en-US" sz="2400" dirty="0"/>
              <a:t> 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9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6DDCF-EE58-44A5-A492-6A694C048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31" y="0"/>
            <a:ext cx="10353761" cy="2051824"/>
          </a:xfrm>
        </p:spPr>
        <p:txBody>
          <a:bodyPr>
            <a:normAutofit/>
          </a:bodyPr>
          <a:lstStyle/>
          <a:p>
            <a:r>
              <a:rPr lang="en-US" sz="5400" dirty="0"/>
              <a:t>How are the exams score</a:t>
            </a:r>
            <a:r>
              <a:rPr lang="en-US" sz="6000" dirty="0"/>
              <a:t>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2DCA-F907-4246-8B7C-66067203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73044"/>
            <a:ext cx="9905998" cy="5084955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3000" b="1" dirty="0"/>
              <a:t>AP Exam scores are reported on a 5-pt scale, which offers a recommendation on how qualified you are to receive college credit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5: Extremely Well Qualified (A+ to A)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4: Well Qualified (A- to B)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3: Qualified (B- to C)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2: Possibly Qualified</a:t>
            </a:r>
          </a:p>
          <a:p>
            <a:pPr lvl="1">
              <a:lnSpc>
                <a:spcPct val="140000"/>
              </a:lnSpc>
            </a:pPr>
            <a:r>
              <a:rPr lang="en-US" sz="2600" dirty="0"/>
              <a:t>1: No Recommendation</a:t>
            </a:r>
          </a:p>
          <a:p>
            <a:pPr lvl="1">
              <a:lnSpc>
                <a:spcPct val="140000"/>
              </a:lnSpc>
            </a:pPr>
            <a:endParaRPr lang="en-US" sz="2600" dirty="0"/>
          </a:p>
          <a:p>
            <a:pPr marL="457200" lvl="1" indent="0" algn="ctr">
              <a:lnSpc>
                <a:spcPct val="140000"/>
              </a:lnSpc>
              <a:buNone/>
            </a:pPr>
            <a:r>
              <a:rPr lang="en-US" sz="2600" i="1" dirty="0"/>
              <a:t>If you receive a 2 or 1, that does not mean you are not ready for college!</a:t>
            </a:r>
          </a:p>
          <a:p>
            <a:pPr lvl="1">
              <a:lnSpc>
                <a:spcPct val="14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128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6305-4970-4A87-8E1E-F47E0DE4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dirty="0"/>
              <a:t>Should I take an AP exam?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F5922-054B-45F8-9AB0-73A7F4B31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7619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000" b="1" dirty="0"/>
              <a:t>Ask your AP teacher for their recommendation</a:t>
            </a:r>
          </a:p>
          <a:p>
            <a:pPr lvl="1"/>
            <a:endParaRPr lang="en-US" dirty="0"/>
          </a:p>
          <a:p>
            <a:r>
              <a:rPr lang="en-US" sz="3000" b="1" dirty="0"/>
              <a:t>Are you going to college?</a:t>
            </a:r>
          </a:p>
          <a:p>
            <a:endParaRPr lang="en-US" sz="3000" b="1" dirty="0"/>
          </a:p>
          <a:p>
            <a:r>
              <a:rPr lang="en-US" sz="3000" b="1" dirty="0"/>
              <a:t>Try some practice questions</a:t>
            </a:r>
          </a:p>
          <a:p>
            <a:pPr lvl="1"/>
            <a:r>
              <a:rPr lang="en-US" sz="2400" dirty="0">
                <a:hlinkClick r:id="rId2"/>
              </a:rPr>
              <a:t>https://apstudent.collegeboard.org/takingtheexam/preparing-for-exams</a:t>
            </a:r>
            <a:r>
              <a:rPr lang="en-US" sz="2400" dirty="0"/>
              <a:t> 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093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6E4B-12A2-48C6-B10B-52563BF4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122" y="0"/>
            <a:ext cx="10353761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dirty="0"/>
              <a:t>How much does an AP Exam cost?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24398-88FD-400D-8A37-91377D537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2131" y="1325563"/>
            <a:ext cx="4879199" cy="10611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u="sng" dirty="0"/>
              <a:t>Fee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0992A-6252-4665-A976-EA50494C2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4122" y="2386693"/>
            <a:ext cx="5107208" cy="38133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3000" b="1" dirty="0"/>
              <a:t>Each exam costs $94 </a:t>
            </a:r>
          </a:p>
          <a:p>
            <a:r>
              <a:rPr lang="en-US" sz="3000" b="1" dirty="0"/>
              <a:t>You must pay a $15 deposit in order to reserve your "spot" </a:t>
            </a:r>
          </a:p>
          <a:p>
            <a:r>
              <a:rPr lang="en-US" sz="3000" b="1" dirty="0"/>
              <a:t>If you pay $94 and then you decide not to take the exam, you will get everything EXCEPT your deposit ($79)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4C5F3C-DF5C-4060-81C9-848375C6C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2330" y="1325563"/>
            <a:ext cx="4865554" cy="10611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u="sng" dirty="0"/>
              <a:t>Late Testing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C4C16-DB22-4BD3-AECB-559653066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2527" y="2386693"/>
            <a:ext cx="5095357" cy="381338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000" b="1" dirty="0"/>
              <a:t>If you decide after the registration deadline that you would like to take an AP exam, there will be an additional </a:t>
            </a:r>
            <a:r>
              <a:rPr lang="en-US" sz="3000" b="1" dirty="0" smtClean="0"/>
              <a:t>$55 </a:t>
            </a:r>
            <a:r>
              <a:rPr lang="en-US" sz="3000" b="1" dirty="0"/>
              <a:t>fee per exam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2E861FF-5532-485D-978D-E90BCE799A09}"/>
              </a:ext>
            </a:extLst>
          </p:cNvPr>
          <p:cNvSpPr txBox="1">
            <a:spLocks/>
          </p:cNvSpPr>
          <p:nvPr/>
        </p:nvSpPr>
        <p:spPr>
          <a:xfrm>
            <a:off x="0" y="6200077"/>
            <a:ext cx="12192000" cy="660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i="1" dirty="0"/>
              <a:t>If you qualify for the free or reduced lunch program, you will only need to pay the $15 deposit.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88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E0724-0DC9-44C8-BC98-113FD4B9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905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/>
              <a:t>IMPORTANT DATES and Deadlines!!!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1C13E-28AE-47DB-9F01-807C76DDD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92111"/>
            <a:ext cx="9905998" cy="506588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3000" b="1" dirty="0"/>
              <a:t>Tuesday, March 26th</a:t>
            </a:r>
          </a:p>
          <a:p>
            <a:pPr lvl="1"/>
            <a:r>
              <a:rPr lang="en-US" sz="2400" dirty="0"/>
              <a:t>You must have your registration form and $15 per exam to Mrs. Dougherty in the Counseling Office by 3:30 pm  </a:t>
            </a:r>
          </a:p>
          <a:p>
            <a:pPr lvl="1"/>
            <a:r>
              <a:rPr lang="en-US" sz="2400" dirty="0"/>
              <a:t>If you do not turn in your registration materials at that time you will need to pay an extra </a:t>
            </a:r>
            <a:r>
              <a:rPr lang="en-US" sz="2400" dirty="0" smtClean="0"/>
              <a:t>$55 </a:t>
            </a:r>
            <a:r>
              <a:rPr lang="en-US" sz="2400" dirty="0"/>
              <a:t>per exam in order to register </a:t>
            </a:r>
            <a:endParaRPr lang="en-US" dirty="0"/>
          </a:p>
          <a:p>
            <a:r>
              <a:rPr lang="en-US" sz="3000" b="1" dirty="0"/>
              <a:t>Friday, May 3rd</a:t>
            </a:r>
          </a:p>
          <a:p>
            <a:pPr lvl="1"/>
            <a:r>
              <a:rPr lang="en-US" sz="2400" dirty="0"/>
              <a:t>The remaining $79 per exam is due if you are taking an exam May 6th- May 10th</a:t>
            </a:r>
          </a:p>
          <a:p>
            <a:r>
              <a:rPr lang="en-US" sz="3000" b="1" dirty="0"/>
              <a:t>Friday, May 10th</a:t>
            </a:r>
          </a:p>
          <a:p>
            <a:pPr lvl="1"/>
            <a:r>
              <a:rPr lang="en-US" sz="2400" dirty="0"/>
              <a:t>The remaining $79 per exam is due if you are taking an exam May 13th-17th</a:t>
            </a:r>
          </a:p>
        </p:txBody>
      </p:sp>
    </p:spTree>
    <p:extLst>
      <p:ext uri="{BB962C8B-B14F-4D97-AF65-F5344CB8AC3E}">
        <p14:creationId xmlns:p14="http://schemas.microsoft.com/office/powerpoint/2010/main" val="1578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3516-EB19-4574-9F24-8B3E8B6D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400" dirty="0"/>
              <a:t>For those of you that do decide to take the AP exam...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047F-6B76-469F-92DE-CCE9869F7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33600"/>
            <a:ext cx="10353762" cy="47244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3000" b="1" dirty="0"/>
              <a:t>All deadlines are FINAL </a:t>
            </a:r>
          </a:p>
          <a:p>
            <a:r>
              <a:rPr lang="en-US" sz="3000" b="1" dirty="0"/>
              <a:t>If you show up late to an exam you will not be allowed to test</a:t>
            </a:r>
          </a:p>
          <a:p>
            <a:r>
              <a:rPr lang="en-US" sz="3000" b="1" dirty="0"/>
              <a:t>THERE ARE NO MAKE UP EXAMS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3000" b="1" dirty="0"/>
              <a:t>There will be pre-administration sessions in April</a:t>
            </a:r>
          </a:p>
          <a:p>
            <a:pPr lvl="1"/>
            <a:r>
              <a:rPr lang="en-US" sz="2800" dirty="0"/>
              <a:t>Official dates/Times are TBD</a:t>
            </a:r>
          </a:p>
        </p:txBody>
      </p:sp>
    </p:spTree>
    <p:extLst>
      <p:ext uri="{BB962C8B-B14F-4D97-AF65-F5344CB8AC3E}">
        <p14:creationId xmlns:p14="http://schemas.microsoft.com/office/powerpoint/2010/main" val="63154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44A1-3735-4A98-AADB-D573E280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3494049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668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32</TotalTime>
  <Words>368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Advanced Placement Exams</vt:lpstr>
      <vt:lpstr>Why take an AP exam?</vt:lpstr>
      <vt:lpstr>How do you know if you Get college credit?</vt:lpstr>
      <vt:lpstr>How are the exams scored?</vt:lpstr>
      <vt:lpstr>Should I take an AP exam?</vt:lpstr>
      <vt:lpstr>How much does an AP Exam cost?</vt:lpstr>
      <vt:lpstr>IMPORTANT DATES and Deadlines!!!</vt:lpstr>
      <vt:lpstr>For those of you that do decide to take the AP exam...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Hailey</dc:creator>
  <cp:lastModifiedBy>Samantha Ahler</cp:lastModifiedBy>
  <cp:revision>333</cp:revision>
  <dcterms:created xsi:type="dcterms:W3CDTF">2013-07-15T20:24:02Z</dcterms:created>
  <dcterms:modified xsi:type="dcterms:W3CDTF">2019-03-11T20:12:57Z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